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Brojni narodi </a:t>
            </a:r>
            <a:r>
              <a:rPr lang="hr-HR"/>
              <a:t>i države</a:t>
            </a:r>
            <a:endParaRPr lang="x-none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359227AB-84E7-4C5E-859C-844BB589764C}"/>
              </a:ext>
            </a:extLst>
          </p:cNvPr>
          <p:cNvSpPr txBox="1"/>
          <p:nvPr/>
        </p:nvSpPr>
        <p:spPr>
          <a:xfrm>
            <a:off x="9987101" y="6422424"/>
            <a:ext cx="22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1910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1205500" y="1861716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Koja je od navedenih država Europe po uređenju monarhija?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Austrija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Hrvatska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Rumunjska</a:t>
            </a:r>
            <a:endParaRPr lang="en-US" dirty="0"/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Španjolska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1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0691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5543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1235335" y="1526563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Dio koje države je bila Hrvatska uoči Prvog svjetskog rata? 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584621" y="242470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Austro-Ugarske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584621" y="444078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Rusije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584621" y="343274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Italije</a:t>
            </a:r>
            <a:endParaRPr lang="en-US" dirty="0"/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584621" y="544882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Srbije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EB66603-4682-418C-ABEA-53A5D858B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992" y="2225618"/>
            <a:ext cx="5434885" cy="44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0450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5860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9E1FF9-CDAA-49B0-9EFA-50BD524E5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endParaRPr lang="en-US" sz="54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8D3C6A-39AF-4774-A1A7-ABA805AF0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346805"/>
            <a:ext cx="5422407" cy="670389"/>
          </a:xfrm>
        </p:spPr>
        <p:txBody>
          <a:bodyPr>
            <a:noAutofit/>
          </a:bodyPr>
          <a:lstStyle/>
          <a:p>
            <a:pPr algn="l"/>
            <a:r>
              <a:rPr lang="hr-HR" sz="8000" dirty="0"/>
              <a:t>ČESTITAM!!!</a:t>
            </a:r>
            <a:endParaRPr lang="en-US" sz="8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66A853-FD5A-4E85-B4DF-F99BD063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1. Na kojem grčkom otoku se razvila samostalna kultura sredinom trećeg tisućljeća prije Krista?</a:t>
            </a:r>
            <a:endParaRPr lang="en-US" sz="32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Pharos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Kreta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Rod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Santorini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6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Na slici je prikazan demografski prijelaz/demografska tranzicija. Od koliko faza se sastoji?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743165" y="276671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Dvije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743165" y="556688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Četiri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743165" y="423505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Tri 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EC5005F-5091-4889-B1E7-EE1621A7E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321" y="2613952"/>
            <a:ext cx="6500412" cy="378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8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5249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7707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U kojoj fazi demografskog prijelaza se nalazi većina država Europe?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810864" y="269130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Prvoj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810864" y="408911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Drugoj</a:t>
            </a:r>
            <a:endParaRPr lang="en-US" dirty="0"/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810864" y="53271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Trećoj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5292851-98CF-44D9-ADA0-DF9AB0BDF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958" y="2403736"/>
            <a:ext cx="6848178" cy="398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0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2148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129</Words>
  <Application>Microsoft Office PowerPoint</Application>
  <PresentationFormat>Široki zaslon</PresentationFormat>
  <Paragraphs>36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Brojni narodi i države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15</cp:revision>
  <dcterms:created xsi:type="dcterms:W3CDTF">2021-01-04T08:54:24Z</dcterms:created>
  <dcterms:modified xsi:type="dcterms:W3CDTF">2021-08-15T07:37:07Z</dcterms:modified>
</cp:coreProperties>
</file>